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inzel"/>
      <p:regular r:id="rId17"/>
      <p:bold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inzel-regular.fntdata"/><Relationship Id="rId16" Type="http://schemas.openxmlformats.org/officeDocument/2006/relationships/slide" Target="slides/slide10.xml"/><Relationship Id="rId19" Type="http://schemas.openxmlformats.org/officeDocument/2006/relationships/font" Target="fonts/HelveticaNeue-regular.fntdata"/><Relationship Id="rId18" Type="http://schemas.openxmlformats.org/officeDocument/2006/relationships/font" Target="fonts/Cinzel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dc482675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6fdc482675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fdc482675_2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fdc482675_2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dc482675_2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fdc482675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dc482675_2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6fdc482675_2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dc482675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6fdc482675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fdc482675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6fdc482675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dc482675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fdc482675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dc482675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fdc482675_2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dc482675_2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fdc482675_2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dc482675_2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fdc482675_2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副标题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 - 顶部对齐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水平">
  <p:cSld name="照片 - 水平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238125" y="4291013"/>
            <a:ext cx="866775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 - 居中">
  <p:cSld name="标题 - 居中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垂直">
  <p:cSld name="照片 - 垂直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>
            <p:ph idx="2" type="pic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619125" y="357188"/>
            <a:ext cx="3833813" cy="208121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619125" y="2447925"/>
            <a:ext cx="3833813" cy="214788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项目符号">
  <p:cSld name="标题与项目符号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、项目符号与照片">
  <p:cSld name="标题、项目符号与照片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813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项目符号">
  <p:cSld name="项目符号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3 联">
  <p:cSld name="照片 - 3 联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-652462" y="-96837"/>
            <a:ext cx="7524750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文">
  <p:cSld name="引文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063" cy="21957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55044"/>
            <a:ext cx="7358063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">
  <p:cSld name="照片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-484342"/>
            <a:ext cx="109728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19.jpg"/><Relationship Id="rId13" Type="http://schemas.openxmlformats.org/officeDocument/2006/relationships/image" Target="../media/image25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5" Type="http://schemas.openxmlformats.org/officeDocument/2006/relationships/image" Target="../media/image1.png"/><Relationship Id="rId1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6.jpg"/><Relationship Id="rId7" Type="http://schemas.openxmlformats.org/officeDocument/2006/relationships/image" Target="../media/image23.jpg"/><Relationship Id="rId8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04" name="Google Shape;1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200000">
            <a:off x="-4826284" y="-6509843"/>
            <a:ext cx="15540528" cy="874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902954" y="2552241"/>
            <a:ext cx="7338091" cy="628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900"/>
              <a:buFont typeface="Helvetica Neue"/>
              <a:buNone/>
            </a:pPr>
            <a:r>
              <a:rPr b="1" i="0" lang="es" sz="39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b="1" lang="es"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SIX</a:t>
            </a:r>
            <a:endParaRPr sz="500"/>
          </a:p>
        </p:txBody>
      </p:sp>
      <p:sp>
        <p:nvSpPr>
          <p:cNvPr id="106" name="Google Shape;106;p26"/>
          <p:cNvSpPr txBox="1"/>
          <p:nvPr/>
        </p:nvSpPr>
        <p:spPr>
          <a:xfrm>
            <a:off x="2292888" y="3929987"/>
            <a:ext cx="4558224" cy="24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A9A9A9"/>
                </a:solidFill>
              </a:rPr>
              <a:t>Ciencia - Astronomía Creatividad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80000">
            <a:off x="-1487771" y="3348533"/>
            <a:ext cx="15540529" cy="874154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902954" y="2047416"/>
            <a:ext cx="7338091" cy="628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900"/>
              <a:buFont typeface="Helvetica Neue"/>
              <a:buNone/>
            </a:pPr>
            <a:r>
              <a:rPr b="1" i="0" lang="es" sz="39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11" name="Google Shape;1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693" y="-4763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742950" y="175628"/>
            <a:ext cx="2049474" cy="37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endParaRPr sz="500"/>
          </a:p>
        </p:txBody>
      </p:sp>
      <p:sp>
        <p:nvSpPr>
          <p:cNvPr id="113" name="Google Shape;113;p27"/>
          <p:cNvSpPr txBox="1"/>
          <p:nvPr/>
        </p:nvSpPr>
        <p:spPr>
          <a:xfrm>
            <a:off x="742951" y="1573825"/>
            <a:ext cx="3660600" cy="224100"/>
          </a:xfrm>
          <a:prstGeom prst="rect">
            <a:avLst/>
          </a:prstGeom>
          <a:noFill/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hemos llegado hasta aquí?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42950" y="2164375"/>
            <a:ext cx="3660600" cy="224100"/>
          </a:xfrm>
          <a:prstGeom prst="rect">
            <a:avLst/>
          </a:prstGeom>
          <a:noFill/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¿Quién hay detrás de todo esto?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742951" y="2754925"/>
            <a:ext cx="3660600" cy="224100"/>
          </a:xfrm>
          <a:prstGeom prst="rect">
            <a:avLst/>
          </a:prstGeom>
          <a:noFill/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supone </a:t>
            </a: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embarcarse</a:t>
            </a: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la locura?</a:t>
            </a:r>
            <a:endParaRPr sz="500"/>
          </a:p>
        </p:txBody>
      </p:sp>
      <p:sp>
        <p:nvSpPr>
          <p:cNvPr id="116" name="Google Shape;116;p27"/>
          <p:cNvSpPr txBox="1"/>
          <p:nvPr/>
        </p:nvSpPr>
        <p:spPr>
          <a:xfrm>
            <a:off x="742950" y="3345475"/>
            <a:ext cx="3660600" cy="224100"/>
          </a:xfrm>
          <a:prstGeom prst="rect">
            <a:avLst/>
          </a:prstGeom>
          <a:noFill/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Integrantes</a:t>
            </a:r>
            <a:endParaRPr sz="500"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742950" y="3936025"/>
            <a:ext cx="3660600" cy="224100"/>
          </a:xfrm>
          <a:prstGeom prst="rect">
            <a:avLst/>
          </a:prstGeom>
          <a:noFill/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Futuro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23" name="Google Shape;1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-6356" y="-5192"/>
            <a:ext cx="9156713" cy="5153884"/>
          </a:xfrm>
          <a:prstGeom prst="rect">
            <a:avLst/>
          </a:prstGeom>
          <a:solidFill>
            <a:srgbClr val="000000">
              <a:alpha val="7450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742950" y="175625"/>
            <a:ext cx="4932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</a:t>
            </a: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Cómo</a:t>
            </a: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hemos llegado hasta aquí?</a:t>
            </a:r>
            <a:endParaRPr sz="500"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" y="1524600"/>
            <a:ext cx="1925725" cy="21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2624725" y="2088750"/>
            <a:ext cx="1263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600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365" y="1524600"/>
            <a:ext cx="1715485" cy="21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5546850" y="2056025"/>
            <a:ext cx="1263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96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850" y="1524600"/>
            <a:ext cx="2171528" cy="21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/>
          <p:nvPr/>
        </p:nvSpPr>
        <p:spPr>
          <a:xfrm>
            <a:off x="-6356" y="-5192"/>
            <a:ext cx="9156600" cy="5154000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742950" y="175625"/>
            <a:ext cx="4932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hemos llegado hasta aquí?</a:t>
            </a:r>
            <a:endParaRPr sz="500"/>
          </a:p>
        </p:txBody>
      </p:sp>
      <p:sp>
        <p:nvSpPr>
          <p:cNvPr id="139" name="Google Shape;139;p29"/>
          <p:cNvSpPr txBox="1"/>
          <p:nvPr/>
        </p:nvSpPr>
        <p:spPr>
          <a:xfrm>
            <a:off x="2624725" y="2088750"/>
            <a:ext cx="1263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600"/>
          </a:p>
        </p:txBody>
      </p:sp>
      <p:sp>
        <p:nvSpPr>
          <p:cNvPr id="140" name="Google Shape;140;p29"/>
          <p:cNvSpPr txBox="1"/>
          <p:nvPr/>
        </p:nvSpPr>
        <p:spPr>
          <a:xfrm>
            <a:off x="5546850" y="2056025"/>
            <a:ext cx="1263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9600"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25" y="1286913"/>
            <a:ext cx="2138950" cy="2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5">
            <a:alphaModFix/>
          </a:blip>
          <a:srcRect b="8966" l="15450" r="6357" t="0"/>
          <a:stretch/>
        </p:blipFill>
        <p:spPr>
          <a:xfrm>
            <a:off x="6710900" y="1568875"/>
            <a:ext cx="2031300" cy="23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499" y="1735675"/>
            <a:ext cx="2031300" cy="20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-6306" y="-5242"/>
            <a:ext cx="9156600" cy="5154000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chemeClr val="dk1"/>
                </a:solidFill>
              </a:rPr>
              <a:t>Del espacio al aula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42950" y="175625"/>
            <a:ext cx="4932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</a:t>
            </a: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Quién</a:t>
            </a: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hay detrás de todo esto?</a:t>
            </a:r>
            <a:endParaRPr sz="500"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" y="2389600"/>
            <a:ext cx="6157051" cy="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5">
            <a:alphaModFix/>
          </a:blip>
          <a:srcRect b="13751" l="0" r="0" t="12789"/>
          <a:stretch/>
        </p:blipFill>
        <p:spPr>
          <a:xfrm>
            <a:off x="3022525" y="746300"/>
            <a:ext cx="3098949" cy="14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>
            <a:off x="742950" y="3313150"/>
            <a:ext cx="2713200" cy="436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5757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chemeClr val="dk1"/>
                </a:solidFill>
              </a:rPr>
              <a:t>Del espacio al aula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993" y="2389597"/>
            <a:ext cx="1237057" cy="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8948" y="3510923"/>
            <a:ext cx="1445542" cy="14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-6306" y="-5242"/>
            <a:ext cx="9156600" cy="5154000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742950" y="175625"/>
            <a:ext cx="4932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CANSAT?</a:t>
            </a:r>
            <a:endParaRPr sz="500"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838" y="957850"/>
            <a:ext cx="6912325" cy="37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/>
          <p:nvPr/>
        </p:nvSpPr>
        <p:spPr>
          <a:xfrm>
            <a:off x="-6356" y="-5192"/>
            <a:ext cx="9156600" cy="5154000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742950" y="175625"/>
            <a:ext cx="5004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Disciplinas Filosofía S.T.E.M.</a:t>
            </a:r>
            <a:b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(Ciencia, Tecnología, Ingeniería y Matemáticas)</a:t>
            </a:r>
            <a:endParaRPr sz="1100"/>
          </a:p>
        </p:txBody>
      </p:sp>
      <p:sp>
        <p:nvSpPr>
          <p:cNvPr id="174" name="Google Shape;174;p32"/>
          <p:cNvSpPr txBox="1"/>
          <p:nvPr/>
        </p:nvSpPr>
        <p:spPr>
          <a:xfrm>
            <a:off x="3874887" y="1129180"/>
            <a:ext cx="811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2.</a:t>
            </a:r>
            <a:endParaRPr sz="500"/>
          </a:p>
        </p:txBody>
      </p:sp>
      <p:sp>
        <p:nvSpPr>
          <p:cNvPr id="175" name="Google Shape;175;p32"/>
          <p:cNvSpPr txBox="1"/>
          <p:nvPr/>
        </p:nvSpPr>
        <p:spPr>
          <a:xfrm>
            <a:off x="3932000" y="3101657"/>
            <a:ext cx="811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5.</a:t>
            </a:r>
            <a:endParaRPr sz="500"/>
          </a:p>
        </p:txBody>
      </p:sp>
      <p:sp>
        <p:nvSpPr>
          <p:cNvPr id="176" name="Google Shape;176;p32"/>
          <p:cNvSpPr txBox="1"/>
          <p:nvPr/>
        </p:nvSpPr>
        <p:spPr>
          <a:xfrm>
            <a:off x="6540257" y="3101657"/>
            <a:ext cx="811350" cy="509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6.</a:t>
            </a:r>
            <a:endParaRPr sz="500"/>
          </a:p>
        </p:txBody>
      </p:sp>
      <p:sp>
        <p:nvSpPr>
          <p:cNvPr id="177" name="Google Shape;177;p32"/>
          <p:cNvSpPr txBox="1"/>
          <p:nvPr/>
        </p:nvSpPr>
        <p:spPr>
          <a:xfrm>
            <a:off x="1209528" y="3101657"/>
            <a:ext cx="811350" cy="509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4.</a:t>
            </a:r>
            <a:endParaRPr sz="500"/>
          </a:p>
        </p:txBody>
      </p:sp>
      <p:sp>
        <p:nvSpPr>
          <p:cNvPr id="178" name="Google Shape;178;p32"/>
          <p:cNvSpPr txBox="1"/>
          <p:nvPr/>
        </p:nvSpPr>
        <p:spPr>
          <a:xfrm>
            <a:off x="6540232" y="1129117"/>
            <a:ext cx="811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3.</a:t>
            </a:r>
            <a:endParaRPr sz="500"/>
          </a:p>
        </p:txBody>
      </p:sp>
      <p:sp>
        <p:nvSpPr>
          <p:cNvPr id="179" name="Google Shape;179;p32"/>
          <p:cNvSpPr txBox="1"/>
          <p:nvPr/>
        </p:nvSpPr>
        <p:spPr>
          <a:xfrm>
            <a:off x="1209528" y="1129180"/>
            <a:ext cx="811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Cinzel"/>
              <a:buNone/>
            </a:pPr>
            <a:r>
              <a:rPr b="0" i="0" lang="es" sz="1900" u="none" cap="none" strike="noStrike">
                <a:solidFill>
                  <a:srgbClr val="A9A9A9"/>
                </a:solidFill>
                <a:latin typeface="Cinzel"/>
                <a:ea typeface="Cinzel"/>
                <a:cs typeface="Cinzel"/>
                <a:sym typeface="Cinzel"/>
              </a:rPr>
              <a:t>1.</a:t>
            </a:r>
            <a:endParaRPr sz="500"/>
          </a:p>
        </p:txBody>
      </p:sp>
      <p:sp>
        <p:nvSpPr>
          <p:cNvPr id="180" name="Google Shape;180;p32"/>
          <p:cNvSpPr txBox="1"/>
          <p:nvPr/>
        </p:nvSpPr>
        <p:spPr>
          <a:xfrm>
            <a:off x="1381450" y="1197415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Experimentos Científicos</a:t>
            </a:r>
            <a:endParaRPr sz="500"/>
          </a:p>
        </p:txBody>
      </p:sp>
      <p:sp>
        <p:nvSpPr>
          <p:cNvPr id="181" name="Google Shape;181;p32"/>
          <p:cNvSpPr txBox="1"/>
          <p:nvPr/>
        </p:nvSpPr>
        <p:spPr>
          <a:xfrm>
            <a:off x="4117675" y="1197415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Física</a:t>
            </a: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aplicada</a:t>
            </a:r>
            <a:endParaRPr sz="500"/>
          </a:p>
        </p:txBody>
      </p:sp>
      <p:sp>
        <p:nvSpPr>
          <p:cNvPr id="182" name="Google Shape;182;p32"/>
          <p:cNvSpPr txBox="1"/>
          <p:nvPr/>
        </p:nvSpPr>
        <p:spPr>
          <a:xfrm>
            <a:off x="6765900" y="1197427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Electrónica</a:t>
            </a:r>
            <a:endParaRPr sz="500"/>
          </a:p>
        </p:txBody>
      </p:sp>
      <p:sp>
        <p:nvSpPr>
          <p:cNvPr id="183" name="Google Shape;183;p32"/>
          <p:cNvSpPr txBox="1"/>
          <p:nvPr/>
        </p:nvSpPr>
        <p:spPr>
          <a:xfrm>
            <a:off x="1429750" y="3169902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endParaRPr sz="500"/>
          </a:p>
        </p:txBody>
      </p:sp>
      <p:sp>
        <p:nvSpPr>
          <p:cNvPr id="184" name="Google Shape;184;p32"/>
          <p:cNvSpPr txBox="1"/>
          <p:nvPr/>
        </p:nvSpPr>
        <p:spPr>
          <a:xfrm>
            <a:off x="6765900" y="3169902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Trabajo en equipo</a:t>
            </a:r>
            <a:endParaRPr sz="500"/>
          </a:p>
        </p:txBody>
      </p:sp>
      <p:sp>
        <p:nvSpPr>
          <p:cNvPr id="185" name="Google Shape;185;p32"/>
          <p:cNvSpPr txBox="1"/>
          <p:nvPr/>
        </p:nvSpPr>
        <p:spPr>
          <a:xfrm>
            <a:off x="4174025" y="3169902"/>
            <a:ext cx="1975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00"/>
              <a:buFont typeface="Helvetica Neue"/>
              <a:buNone/>
            </a:pPr>
            <a:r>
              <a:rPr b="1" lang="es" sz="11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Fabricación y taller</a:t>
            </a:r>
            <a:endParaRPr sz="5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625" y="1482950"/>
            <a:ext cx="1003340" cy="7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5">
            <a:alphaModFix/>
          </a:blip>
          <a:srcRect b="7002" l="11751" r="10633" t="0"/>
          <a:stretch/>
        </p:blipFill>
        <p:spPr>
          <a:xfrm>
            <a:off x="4053764" y="1456367"/>
            <a:ext cx="1195500" cy="80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6">
            <a:alphaModFix/>
          </a:blip>
          <a:srcRect b="0" l="0" r="0" t="17985"/>
          <a:stretch/>
        </p:blipFill>
        <p:spPr>
          <a:xfrm>
            <a:off x="4214163" y="4200125"/>
            <a:ext cx="1136949" cy="6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7">
            <a:alphaModFix/>
          </a:blip>
          <a:srcRect b="0" l="0" r="0" t="20451"/>
          <a:stretch/>
        </p:blipFill>
        <p:spPr>
          <a:xfrm>
            <a:off x="6765900" y="3487000"/>
            <a:ext cx="1260452" cy="7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8">
            <a:alphaModFix/>
          </a:blip>
          <a:srcRect b="0" l="0" r="13164" t="35757"/>
          <a:stretch/>
        </p:blipFill>
        <p:spPr>
          <a:xfrm>
            <a:off x="6765900" y="4287450"/>
            <a:ext cx="1260452" cy="6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7044" y="1463712"/>
            <a:ext cx="1596153" cy="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7363" y="2275313"/>
            <a:ext cx="1195524" cy="7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7749" y="2318650"/>
            <a:ext cx="1003350" cy="75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12">
            <a:alphaModFix/>
          </a:blip>
          <a:srcRect b="35245" l="10601" r="10577" t="0"/>
          <a:stretch/>
        </p:blipFill>
        <p:spPr>
          <a:xfrm>
            <a:off x="3958248" y="2338588"/>
            <a:ext cx="1514373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13">
            <a:alphaModFix/>
          </a:blip>
          <a:srcRect b="14349" l="0" r="0" t="5083"/>
          <a:stretch/>
        </p:blipFill>
        <p:spPr>
          <a:xfrm>
            <a:off x="1439469" y="3439053"/>
            <a:ext cx="1359906" cy="14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14">
            <a:alphaModFix/>
          </a:blip>
          <a:srcRect b="0" l="16072" r="0" t="0"/>
          <a:stretch/>
        </p:blipFill>
        <p:spPr>
          <a:xfrm>
            <a:off x="4168151" y="3404725"/>
            <a:ext cx="1044120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-6356" y="-5192"/>
            <a:ext cx="9156600" cy="5154000"/>
          </a:xfrm>
          <a:prstGeom prst="rect">
            <a:avLst/>
          </a:prstGeom>
          <a:solidFill>
            <a:srgbClr val="000000">
              <a:alpha val="7450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742950" y="175628"/>
            <a:ext cx="2049474" cy="37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Crew</a:t>
            </a:r>
            <a:endParaRPr sz="500"/>
          </a:p>
        </p:txBody>
      </p:sp>
      <p:grpSp>
        <p:nvGrpSpPr>
          <p:cNvPr id="205" name="Google Shape;205;p33"/>
          <p:cNvGrpSpPr/>
          <p:nvPr/>
        </p:nvGrpSpPr>
        <p:grpSpPr>
          <a:xfrm>
            <a:off x="1017667" y="965941"/>
            <a:ext cx="1605818" cy="1605818"/>
            <a:chOff x="-1" y="-1"/>
            <a:chExt cx="4282182" cy="4282182"/>
          </a:xfrm>
        </p:grpSpPr>
        <p:sp>
          <p:nvSpPr>
            <p:cNvPr id="206" name="Google Shape;206;p33"/>
            <p:cNvSpPr/>
            <p:nvPr/>
          </p:nvSpPr>
          <p:spPr>
            <a:xfrm>
              <a:off x="-1" y="-1"/>
              <a:ext cx="4282182" cy="428218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" name="Google Shape;207;p33"/>
            <p:cNvSpPr txBox="1"/>
            <p:nvPr/>
          </p:nvSpPr>
          <p:spPr>
            <a:xfrm>
              <a:off x="627111" y="820463"/>
              <a:ext cx="3027958" cy="2641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8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Beni</a:t>
              </a:r>
              <a:endParaRPr sz="500"/>
            </a:p>
          </p:txBody>
        </p:sp>
      </p:grpSp>
      <p:grpSp>
        <p:nvGrpSpPr>
          <p:cNvPr id="208" name="Google Shape;208;p33"/>
          <p:cNvGrpSpPr/>
          <p:nvPr/>
        </p:nvGrpSpPr>
        <p:grpSpPr>
          <a:xfrm>
            <a:off x="3769029" y="965929"/>
            <a:ext cx="1605825" cy="1605825"/>
            <a:chOff x="-1" y="-1"/>
            <a:chExt cx="4282200" cy="4282200"/>
          </a:xfrm>
        </p:grpSpPr>
        <p:sp>
          <p:nvSpPr>
            <p:cNvPr id="209" name="Google Shape;209;p33"/>
            <p:cNvSpPr/>
            <p:nvPr/>
          </p:nvSpPr>
          <p:spPr>
            <a:xfrm>
              <a:off x="-1" y="-1"/>
              <a:ext cx="4282200" cy="42822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627111" y="820463"/>
              <a:ext cx="3027900" cy="26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8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Iona</a:t>
              </a:r>
              <a:endParaRPr sz="500"/>
            </a:p>
          </p:txBody>
        </p:sp>
      </p:grpSp>
      <p:grpSp>
        <p:nvGrpSpPr>
          <p:cNvPr id="211" name="Google Shape;211;p33"/>
          <p:cNvGrpSpPr/>
          <p:nvPr/>
        </p:nvGrpSpPr>
        <p:grpSpPr>
          <a:xfrm>
            <a:off x="6520392" y="1021729"/>
            <a:ext cx="1605825" cy="1605825"/>
            <a:chOff x="-1" y="-1"/>
            <a:chExt cx="4282200" cy="4282200"/>
          </a:xfrm>
        </p:grpSpPr>
        <p:sp>
          <p:nvSpPr>
            <p:cNvPr id="212" name="Google Shape;212;p33"/>
            <p:cNvSpPr/>
            <p:nvPr/>
          </p:nvSpPr>
          <p:spPr>
            <a:xfrm>
              <a:off x="-1" y="-1"/>
              <a:ext cx="4282200" cy="42822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Google Shape;213;p33"/>
            <p:cNvSpPr txBox="1"/>
            <p:nvPr/>
          </p:nvSpPr>
          <p:spPr>
            <a:xfrm>
              <a:off x="627087" y="820455"/>
              <a:ext cx="3172800" cy="26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6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Alejandro</a:t>
              </a:r>
              <a:endParaRPr sz="1600"/>
            </a:p>
          </p:txBody>
        </p:sp>
      </p:grpSp>
      <p:grpSp>
        <p:nvGrpSpPr>
          <p:cNvPr id="214" name="Google Shape;214;p33"/>
          <p:cNvGrpSpPr/>
          <p:nvPr/>
        </p:nvGrpSpPr>
        <p:grpSpPr>
          <a:xfrm>
            <a:off x="964767" y="2904729"/>
            <a:ext cx="1605825" cy="1605825"/>
            <a:chOff x="-1" y="-1"/>
            <a:chExt cx="4282200" cy="4282200"/>
          </a:xfrm>
        </p:grpSpPr>
        <p:sp>
          <p:nvSpPr>
            <p:cNvPr id="215" name="Google Shape;215;p33"/>
            <p:cNvSpPr/>
            <p:nvPr/>
          </p:nvSpPr>
          <p:spPr>
            <a:xfrm>
              <a:off x="-1" y="-1"/>
              <a:ext cx="4282200" cy="42822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33"/>
            <p:cNvSpPr txBox="1"/>
            <p:nvPr/>
          </p:nvSpPr>
          <p:spPr>
            <a:xfrm>
              <a:off x="627087" y="820455"/>
              <a:ext cx="3172800" cy="26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6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Cristian</a:t>
              </a:r>
              <a:endParaRPr sz="1600"/>
            </a:p>
          </p:txBody>
        </p:sp>
      </p:grpSp>
      <p:grpSp>
        <p:nvGrpSpPr>
          <p:cNvPr id="217" name="Google Shape;217;p33"/>
          <p:cNvGrpSpPr/>
          <p:nvPr/>
        </p:nvGrpSpPr>
        <p:grpSpPr>
          <a:xfrm>
            <a:off x="3769079" y="2944429"/>
            <a:ext cx="1605825" cy="1605825"/>
            <a:chOff x="-1" y="-1"/>
            <a:chExt cx="4282200" cy="4282200"/>
          </a:xfrm>
        </p:grpSpPr>
        <p:sp>
          <p:nvSpPr>
            <p:cNvPr id="218" name="Google Shape;218;p33"/>
            <p:cNvSpPr/>
            <p:nvPr/>
          </p:nvSpPr>
          <p:spPr>
            <a:xfrm>
              <a:off x="-1" y="-1"/>
              <a:ext cx="4282200" cy="42822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627087" y="820455"/>
              <a:ext cx="3172800" cy="26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6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Fran</a:t>
              </a:r>
              <a:endParaRPr sz="1600"/>
            </a:p>
          </p:txBody>
        </p:sp>
      </p:grpSp>
      <p:grpSp>
        <p:nvGrpSpPr>
          <p:cNvPr id="220" name="Google Shape;220;p33"/>
          <p:cNvGrpSpPr/>
          <p:nvPr/>
        </p:nvGrpSpPr>
        <p:grpSpPr>
          <a:xfrm>
            <a:off x="6520404" y="3016329"/>
            <a:ext cx="1605825" cy="1605825"/>
            <a:chOff x="-1" y="-1"/>
            <a:chExt cx="4282200" cy="4282200"/>
          </a:xfrm>
        </p:grpSpPr>
        <p:sp>
          <p:nvSpPr>
            <p:cNvPr id="221" name="Google Shape;221;p33"/>
            <p:cNvSpPr/>
            <p:nvPr/>
          </p:nvSpPr>
          <p:spPr>
            <a:xfrm>
              <a:off x="-1" y="-1"/>
              <a:ext cx="4282200" cy="42822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7" y="10800"/>
                  </a:moveTo>
                  <a:cubicBezTo>
                    <a:pt x="417" y="16534"/>
                    <a:pt x="5066" y="21183"/>
                    <a:pt x="10800" y="21183"/>
                  </a:cubicBezTo>
                  <a:cubicBezTo>
                    <a:pt x="16534" y="21183"/>
                    <a:pt x="21183" y="16534"/>
                    <a:pt x="21183" y="10800"/>
                  </a:cubicBezTo>
                  <a:cubicBezTo>
                    <a:pt x="21183" y="5066"/>
                    <a:pt x="16534" y="417"/>
                    <a:pt x="10800" y="417"/>
                  </a:cubicBezTo>
                  <a:cubicBezTo>
                    <a:pt x="5066" y="417"/>
                    <a:pt x="417" y="5066"/>
                    <a:pt x="417" y="1080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Helvetica Neue"/>
                <a:buNone/>
              </a:pPr>
              <a:r>
                <a:t/>
              </a:r>
              <a:endParaRPr b="0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Google Shape;222;p33"/>
            <p:cNvSpPr txBox="1"/>
            <p:nvPr/>
          </p:nvSpPr>
          <p:spPr>
            <a:xfrm>
              <a:off x="627087" y="820455"/>
              <a:ext cx="3172800" cy="26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9A9A9"/>
                </a:buClr>
                <a:buSzPts val="800"/>
                <a:buFont typeface="Helvetica Neue"/>
                <a:buNone/>
              </a:pPr>
              <a:r>
                <a:rPr lang="es" sz="1600">
                  <a:solidFill>
                    <a:srgbClr val="A9A9A9"/>
                  </a:solidFill>
                  <a:latin typeface="Cinzel"/>
                  <a:ea typeface="Cinzel"/>
                  <a:cs typeface="Cinzel"/>
                  <a:sym typeface="Cinzel"/>
                </a:rPr>
                <a:t>Robert</a:t>
              </a:r>
              <a:endParaRPr sz="1600"/>
            </a:p>
          </p:txBody>
        </p:sp>
      </p:grp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175" y="54452"/>
            <a:ext cx="813950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aLitSpace_ZH-CN5941074986_1920x1080.jpg"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-6356" y="-5192"/>
            <a:ext cx="9156600" cy="5154000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742284" y="186292"/>
            <a:ext cx="4961500" cy="37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300"/>
              <a:buFont typeface="Helvetica Neue"/>
              <a:buNone/>
            </a:pPr>
            <a:r>
              <a:rPr lang="es" sz="23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</a:t>
            </a:r>
            <a:endParaRPr sz="500"/>
          </a:p>
        </p:txBody>
      </p:sp>
      <p:grpSp>
        <p:nvGrpSpPr>
          <p:cNvPr id="231" name="Google Shape;231;p34"/>
          <p:cNvGrpSpPr/>
          <p:nvPr/>
        </p:nvGrpSpPr>
        <p:grpSpPr>
          <a:xfrm>
            <a:off x="3558451" y="1804316"/>
            <a:ext cx="2235811" cy="2212917"/>
            <a:chOff x="-1" y="0"/>
            <a:chExt cx="9691423" cy="9693024"/>
          </a:xfrm>
        </p:grpSpPr>
        <p:sp>
          <p:nvSpPr>
            <p:cNvPr id="232" name="Google Shape;232;p34"/>
            <p:cNvSpPr/>
            <p:nvPr/>
          </p:nvSpPr>
          <p:spPr>
            <a:xfrm rot="-2880996">
              <a:off x="689456" y="2530162"/>
              <a:ext cx="4159366" cy="3707618"/>
            </a:xfrm>
            <a:custGeom>
              <a:rect b="b" l="l" r="r" t="t"/>
              <a:pathLst>
                <a:path extrusionOk="0" h="21600" w="21600">
                  <a:moveTo>
                    <a:pt x="21600" y="6307"/>
                  </a:moveTo>
                  <a:lnTo>
                    <a:pt x="15534" y="12543"/>
                  </a:lnTo>
                  <a:lnTo>
                    <a:pt x="15534" y="9440"/>
                  </a:lnTo>
                  <a:lnTo>
                    <a:pt x="15295" y="9453"/>
                  </a:lnTo>
                  <a:cubicBezTo>
                    <a:pt x="9837" y="10077"/>
                    <a:pt x="5517" y="15270"/>
                    <a:pt x="5517" y="21600"/>
                  </a:cubicBezTo>
                  <a:cubicBezTo>
                    <a:pt x="5517" y="21600"/>
                    <a:pt x="5517" y="21600"/>
                    <a:pt x="0" y="21600"/>
                  </a:cubicBezTo>
                  <a:cubicBezTo>
                    <a:pt x="0" y="12052"/>
                    <a:pt x="6480" y="4235"/>
                    <a:pt x="14729" y="3296"/>
                  </a:cubicBezTo>
                  <a:lnTo>
                    <a:pt x="15534" y="3250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4A"/>
                </a:buClr>
                <a:buSzPts val="700"/>
                <a:buFont typeface="Helvetica Neue"/>
                <a:buNone/>
              </a:pPr>
              <a:r>
                <a:t/>
              </a:r>
              <a:endParaRPr b="0" i="0" sz="700" u="none" cap="none" strike="noStrike">
                <a:solidFill>
                  <a:srgbClr val="4B5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 rot="-2880996">
              <a:off x="2559872" y="4847224"/>
              <a:ext cx="3699476" cy="4159370"/>
            </a:xfrm>
            <a:custGeom>
              <a:rect b="b" l="l" r="r" t="t"/>
              <a:pathLst>
                <a:path extrusionOk="0" h="21600" w="21600">
                  <a:moveTo>
                    <a:pt x="6273" y="0"/>
                  </a:moveTo>
                  <a:lnTo>
                    <a:pt x="12570" y="6066"/>
                  </a:lnTo>
                  <a:lnTo>
                    <a:pt x="9413" y="6066"/>
                  </a:lnTo>
                  <a:lnTo>
                    <a:pt x="9427" y="6304"/>
                  </a:lnTo>
                  <a:cubicBezTo>
                    <a:pt x="10059" y="11757"/>
                    <a:pt x="15309" y="16033"/>
                    <a:pt x="21600" y="16033"/>
                  </a:cubicBezTo>
                  <a:cubicBezTo>
                    <a:pt x="21600" y="16033"/>
                    <a:pt x="21600" y="16033"/>
                    <a:pt x="21600" y="21600"/>
                  </a:cubicBezTo>
                  <a:cubicBezTo>
                    <a:pt x="12084" y="21600"/>
                    <a:pt x="4204" y="15120"/>
                    <a:pt x="3256" y="6871"/>
                  </a:cubicBezTo>
                  <a:lnTo>
                    <a:pt x="3210" y="6066"/>
                  </a:lnTo>
                  <a:lnTo>
                    <a:pt x="0" y="6066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4A"/>
                </a:buClr>
                <a:buSzPts val="700"/>
                <a:buFont typeface="Helvetica Neue"/>
                <a:buNone/>
              </a:pPr>
              <a:r>
                <a:t/>
              </a:r>
              <a:endParaRPr b="0" i="0" sz="700" u="none" cap="none" strike="noStrike">
                <a:solidFill>
                  <a:srgbClr val="4B5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 rot="-2880996">
              <a:off x="4845625" y="3434536"/>
              <a:ext cx="4159367" cy="369947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600" y="9516"/>
                    <a:pt x="15128" y="17396"/>
                    <a:pt x="6890" y="18344"/>
                  </a:cubicBezTo>
                  <a:lnTo>
                    <a:pt x="6066" y="18391"/>
                  </a:lnTo>
                  <a:lnTo>
                    <a:pt x="6066" y="21600"/>
                  </a:lnTo>
                  <a:lnTo>
                    <a:pt x="0" y="15350"/>
                  </a:lnTo>
                  <a:lnTo>
                    <a:pt x="6066" y="9030"/>
                  </a:lnTo>
                  <a:lnTo>
                    <a:pt x="6066" y="12132"/>
                  </a:lnTo>
                  <a:lnTo>
                    <a:pt x="6333" y="12117"/>
                  </a:lnTo>
                  <a:cubicBezTo>
                    <a:pt x="11820" y="11492"/>
                    <a:pt x="16090" y="6291"/>
                    <a:pt x="16090" y="0"/>
                  </a:cubicBezTo>
                  <a:cubicBezTo>
                    <a:pt x="16090" y="0"/>
                    <a:pt x="16090" y="0"/>
                    <a:pt x="21600" y="0"/>
                  </a:cubicBez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4A"/>
                </a:buClr>
                <a:buSzPts val="700"/>
                <a:buFont typeface="Helvetica Neue"/>
                <a:buNone/>
              </a:pPr>
              <a:r>
                <a:t/>
              </a:r>
              <a:endParaRPr b="0" i="0" sz="700" u="none" cap="none" strike="noStrike">
                <a:solidFill>
                  <a:srgbClr val="4B5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 rot="-2880996">
              <a:off x="3782603" y="553075"/>
              <a:ext cx="3323571" cy="4120964"/>
            </a:xfrm>
            <a:custGeom>
              <a:rect b="b" l="l" r="r" t="t"/>
              <a:pathLst>
                <a:path extrusionOk="0" h="21600" w="21600">
                  <a:moveTo>
                    <a:pt x="12011" y="4618"/>
                  </a:moveTo>
                  <a:cubicBezTo>
                    <a:pt x="15261" y="7237"/>
                    <a:pt x="17431" y="10733"/>
                    <a:pt x="17923" y="14635"/>
                  </a:cubicBezTo>
                  <a:lnTo>
                    <a:pt x="17976" y="15478"/>
                  </a:lnTo>
                  <a:lnTo>
                    <a:pt x="21600" y="15478"/>
                  </a:lnTo>
                  <a:lnTo>
                    <a:pt x="14591" y="21600"/>
                  </a:lnTo>
                  <a:lnTo>
                    <a:pt x="7634" y="15478"/>
                  </a:lnTo>
                  <a:lnTo>
                    <a:pt x="11080" y="15478"/>
                  </a:lnTo>
                  <a:lnTo>
                    <a:pt x="11064" y="15207"/>
                  </a:lnTo>
                  <a:cubicBezTo>
                    <a:pt x="10455" y="10355"/>
                    <a:pt x="5950" y="6444"/>
                    <a:pt x="108" y="5542"/>
                  </a:cubicBezTo>
                  <a:lnTo>
                    <a:pt x="0" y="5530"/>
                  </a:lnTo>
                  <a:lnTo>
                    <a:pt x="4089" y="2507"/>
                  </a:lnTo>
                  <a:lnTo>
                    <a:pt x="735" y="0"/>
                  </a:lnTo>
                  <a:lnTo>
                    <a:pt x="1651" y="113"/>
                  </a:lnTo>
                  <a:cubicBezTo>
                    <a:pt x="5647" y="773"/>
                    <a:pt x="9226" y="2373"/>
                    <a:pt x="12011" y="4618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Helvetica Neue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6" name="Google Shape;236;p34"/>
          <p:cNvSpPr txBox="1"/>
          <p:nvPr/>
        </p:nvSpPr>
        <p:spPr>
          <a:xfrm>
            <a:off x="902954" y="1175816"/>
            <a:ext cx="7338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900"/>
              <a:buFont typeface="Helvetica Neue"/>
              <a:buNone/>
            </a:pPr>
            <a:r>
              <a:rPr b="1" i="0" lang="es" sz="39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b="1" lang="es"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¿SIX?</a:t>
            </a:r>
            <a:endParaRPr sz="500"/>
          </a:p>
        </p:txBody>
      </p:sp>
      <p:sp>
        <p:nvSpPr>
          <p:cNvPr id="237" name="Google Shape;237;p34"/>
          <p:cNvSpPr txBox="1"/>
          <p:nvPr/>
        </p:nvSpPr>
        <p:spPr>
          <a:xfrm>
            <a:off x="1007367" y="3799366"/>
            <a:ext cx="7338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900"/>
              <a:buFont typeface="Helvetica Neue"/>
              <a:buNone/>
            </a:pPr>
            <a:r>
              <a:rPr b="1" lang="es" sz="39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¿Te atreves al reto?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